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</p:sldMasterIdLst>
  <p:sldIdLst>
    <p:sldId id="258" r:id="rId7"/>
    <p:sldId id="259" r:id="rId8"/>
    <p:sldId id="260" r:id="rId9"/>
    <p:sldId id="261" r:id="rId10"/>
    <p:sldId id="262" r:id="rId11"/>
    <p:sldId id="263" r:id="rId12"/>
    <p:sldId id="25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A4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25" autoAdjust="0"/>
    <p:restoredTop sz="93642" autoAdjust="0"/>
  </p:normalViewPr>
  <p:slideViewPr>
    <p:cSldViewPr>
      <p:cViewPr varScale="1">
        <p:scale>
          <a:sx n="108" d="100"/>
          <a:sy n="108" d="100"/>
        </p:scale>
        <p:origin x="210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635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641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674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757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767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8189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6825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1724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0580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7984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493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2314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2790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822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721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6718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1285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19677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19274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6964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6429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739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49472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6963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37337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5859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5013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7125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98967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60844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09819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29044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56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38754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29006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96081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6250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905123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26992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11378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86458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80866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67229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454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8979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91073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85873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93989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00747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85347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72972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6468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44346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02574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414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51022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72122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22106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47346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42378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74121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57275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361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51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0163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73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924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196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102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815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55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005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31654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Identifying the Characteristics of Sentences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376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Three Characteristics of a Complete Sentence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542922" y="4074805"/>
            <a:ext cx="8058154" cy="1067579"/>
            <a:chOff x="542923" y="1736761"/>
            <a:chExt cx="8058154" cy="806935"/>
          </a:xfrm>
          <a:solidFill>
            <a:srgbClr val="CCA49C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954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prstClr val="black"/>
                  </a:solidFill>
                </a:rPr>
                <a:t>A complete thought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42922" y="2828357"/>
            <a:ext cx="8058154" cy="1067579"/>
            <a:chOff x="542923" y="1736761"/>
            <a:chExt cx="8058154" cy="806935"/>
          </a:xfrm>
          <a:solidFill>
            <a:srgbClr val="CCA49C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prstClr val="black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954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prstClr val="black"/>
                  </a:solidFill>
                </a:rPr>
                <a:t>A subject and a verb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42922" y="157903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solidFill>
              <a:srgbClr val="CCA4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prstClr val="black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95478"/>
            </a:xfrm>
            <a:prstGeom prst="rect">
              <a:avLst/>
            </a:prstGeom>
            <a:solidFill>
              <a:srgbClr val="CCA49C"/>
            </a:solidFill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prstClr val="black"/>
                  </a:solidFill>
                </a:rPr>
                <a:t>A capital letter and a punctuation mark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12821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Capitalization and Punctuation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313888"/>
            <a:ext cx="7807571" cy="166199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I waited for hours to ride the new rollercoaster.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What time does the movie start?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This ice cream cake is amazing!</a:t>
            </a:r>
          </a:p>
        </p:txBody>
      </p:sp>
    </p:spTree>
    <p:extLst>
      <p:ext uri="{BB962C8B-B14F-4D97-AF65-F5344CB8AC3E}">
        <p14:creationId xmlns:p14="http://schemas.microsoft.com/office/powerpoint/2010/main" val="3467432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Subjects and Verbs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92"/>
            <a:ext cx="7608462" cy="3252041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prstClr val="white"/>
                    </a:solidFill>
                  </a:rPr>
                  <a:t>&amp;</a:t>
                </a:r>
                <a:endParaRPr lang="en-US" sz="4000" b="1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370474" y="1870997"/>
              <a:ext cx="3708799" cy="321553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b="1" dirty="0">
                  <a:solidFill>
                    <a:prstClr val="white"/>
                  </a:solidFill>
                </a:rPr>
                <a:t>Subject</a:t>
              </a:r>
            </a:p>
            <a:p>
              <a:pPr algn="ctr"/>
              <a:endParaRPr lang="en-US" sz="2400" dirty="0">
                <a:solidFill>
                  <a:prstClr val="white"/>
                </a:solidFill>
              </a:endParaRPr>
            </a:p>
            <a:p>
              <a:pPr algn="ctr"/>
              <a:r>
                <a:rPr lang="en-US" sz="2400" dirty="0">
                  <a:solidFill>
                    <a:prstClr val="white"/>
                  </a:solidFill>
                </a:rPr>
                <a:t>The </a:t>
              </a:r>
              <a:r>
                <a:rPr lang="en-US" sz="2400" b="1" dirty="0">
                  <a:solidFill>
                    <a:prstClr val="white"/>
                  </a:solidFill>
                </a:rPr>
                <a:t>dog </a:t>
              </a:r>
              <a:r>
                <a:rPr lang="en-US" sz="2400" dirty="0">
                  <a:solidFill>
                    <a:prstClr val="white"/>
                  </a:solidFill>
                </a:rPr>
                <a:t>slept on the carpet.</a:t>
              </a:r>
            </a:p>
            <a:p>
              <a:pPr algn="ctr"/>
              <a:endParaRPr lang="en-US" sz="2400" dirty="0">
                <a:solidFill>
                  <a:prstClr val="white"/>
                </a:solidFill>
              </a:endParaRPr>
            </a:p>
            <a:p>
              <a:pPr algn="ctr"/>
              <a:r>
                <a:rPr lang="en-US" sz="2400" dirty="0">
                  <a:solidFill>
                    <a:prstClr val="white"/>
                  </a:solidFill>
                </a:rPr>
                <a:t>While dinner was delicious, </a:t>
              </a:r>
              <a:r>
                <a:rPr lang="en-US" sz="2400" b="1" dirty="0">
                  <a:solidFill>
                    <a:prstClr val="white"/>
                  </a:solidFill>
                </a:rPr>
                <a:t>dessert</a:t>
              </a:r>
              <a:r>
                <a:rPr lang="en-US" sz="2400" dirty="0">
                  <a:solidFill>
                    <a:prstClr val="white"/>
                  </a:solidFill>
                </a:rPr>
                <a:t> was even better.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1905234"/>
              <a:ext cx="3758581" cy="284091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b="1" dirty="0">
                  <a:solidFill>
                    <a:prstClr val="white"/>
                  </a:solidFill>
                </a:rPr>
                <a:t>Verb</a:t>
              </a:r>
            </a:p>
            <a:p>
              <a:pPr algn="ctr"/>
              <a:endParaRPr lang="en-US" sz="2400" b="1" dirty="0">
                <a:solidFill>
                  <a:prstClr val="white"/>
                </a:solidFill>
              </a:endParaRPr>
            </a:p>
            <a:p>
              <a:pPr algn="ctr"/>
              <a:r>
                <a:rPr lang="en-US" sz="2400" dirty="0">
                  <a:solidFill>
                    <a:prstClr val="white"/>
                  </a:solidFill>
                </a:rPr>
                <a:t>The fireworks </a:t>
              </a:r>
              <a:r>
                <a:rPr lang="en-US" sz="2400" b="1" dirty="0">
                  <a:solidFill>
                    <a:prstClr val="white"/>
                  </a:solidFill>
                </a:rPr>
                <a:t>are exploding </a:t>
              </a:r>
              <a:r>
                <a:rPr lang="en-US" sz="2400" dirty="0">
                  <a:solidFill>
                    <a:prstClr val="white"/>
                  </a:solidFill>
                </a:rPr>
                <a:t>over the lake.</a:t>
              </a:r>
            </a:p>
            <a:p>
              <a:pPr algn="ctr"/>
              <a:endParaRPr lang="en-US" sz="2400" dirty="0">
                <a:solidFill>
                  <a:prstClr val="white"/>
                </a:solidFill>
              </a:endParaRPr>
            </a:p>
            <a:p>
              <a:pPr algn="ctr"/>
              <a:r>
                <a:rPr lang="en-US" sz="2400" dirty="0">
                  <a:solidFill>
                    <a:prstClr val="white"/>
                  </a:solidFill>
                </a:rPr>
                <a:t>The manatee </a:t>
              </a:r>
              <a:r>
                <a:rPr lang="en-US" sz="2400" b="1" dirty="0">
                  <a:solidFill>
                    <a:prstClr val="white"/>
                  </a:solidFill>
                </a:rPr>
                <a:t>is </a:t>
              </a:r>
              <a:r>
                <a:rPr lang="en-US" sz="2400" dirty="0">
                  <a:solidFill>
                    <a:prstClr val="white"/>
                  </a:solidFill>
                </a:rPr>
                <a:t>an endangered animal.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58859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Identifying Subjects and Verbs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542922" y="4074805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Ask yourself who or what is doing the action or being described.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42922" y="282835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Look for an action or state-of-being verb.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42922" y="157903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Put parentheses around any prepositional phrases.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73665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Complete Thoughts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57187" y="2238594"/>
            <a:ext cx="1921011" cy="180049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86546"/>
                </a:solidFill>
              </a:rPr>
              <a:t>Dependent Clause</a:t>
            </a:r>
          </a:p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86546"/>
                </a:solidFill>
              </a:rPr>
              <a:t>Independent Clause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98560" y="2238593"/>
            <a:ext cx="6156960" cy="180049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As Caitlin smiled at the crowd of friends and family members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Caitlin smiled at the crowd of friends and family members.</a:t>
            </a:r>
          </a:p>
        </p:txBody>
      </p:sp>
    </p:spTree>
    <p:extLst>
      <p:ext uri="{BB962C8B-B14F-4D97-AF65-F5344CB8AC3E}">
        <p14:creationId xmlns:p14="http://schemas.microsoft.com/office/powerpoint/2010/main" val="1526474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3418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165</Words>
  <Application>Microsoft Office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1_Office Theme</vt:lpstr>
      <vt:lpstr>Office Theme</vt:lpstr>
      <vt:lpstr>2_Office Theme</vt:lpstr>
      <vt:lpstr>3_Office Theme</vt:lpstr>
      <vt:lpstr>4_Office Theme</vt:lpstr>
      <vt:lpstr>5_Office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Clark</cp:lastModifiedBy>
  <cp:revision>3</cp:revision>
  <dcterms:created xsi:type="dcterms:W3CDTF">2015-06-26T00:44:47Z</dcterms:created>
  <dcterms:modified xsi:type="dcterms:W3CDTF">2018-05-04T19:00:44Z</dcterms:modified>
</cp:coreProperties>
</file>